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3" r:id="rId17"/>
    <p:sldId id="274" r:id="rId18"/>
    <p:sldId id="275" r:id="rId19"/>
    <p:sldId id="276" r:id="rId20"/>
    <p:sldId id="277" r:id="rId21"/>
    <p:sldId id="278" r:id="rId22"/>
    <p:sldId id="279" r:id="rId23"/>
    <p:sldId id="272"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 id="303" r:id="rId48"/>
    <p:sldId id="304" r:id="rId49"/>
    <p:sldId id="305" r:id="rId50"/>
    <p:sldId id="306" r:id="rId51"/>
    <p:sldId id="307" r:id="rId52"/>
    <p:sldId id="308" r:id="rId53"/>
    <p:sldId id="309" r:id="rId54"/>
    <p:sldId id="310" r:id="rId55"/>
    <p:sldId id="311" r:id="rId56"/>
    <p:sldId id="312" r:id="rId57"/>
    <p:sldId id="313" r:id="rId5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7" d="100"/>
          <a:sy n="67" d="100"/>
        </p:scale>
        <p:origin x="-1440"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6600EDC2-B5B4-4331-BCDC-77D126492CE2}" type="datetimeFigureOut">
              <a:rPr lang="en-GB" smtClean="0"/>
              <a:pPr/>
              <a:t>16/01/2021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502839-E987-44E9-878A-32D06369155D}"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600EDC2-B5B4-4331-BCDC-77D126492CE2}" type="datetimeFigureOut">
              <a:rPr lang="en-GB" smtClean="0"/>
              <a:pPr/>
              <a:t>16/01/2021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502839-E987-44E9-878A-32D06369155D}"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600EDC2-B5B4-4331-BCDC-77D126492CE2}" type="datetimeFigureOut">
              <a:rPr lang="en-GB" smtClean="0"/>
              <a:pPr/>
              <a:t>16/01/2021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502839-E987-44E9-878A-32D06369155D}"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6600EDC2-B5B4-4331-BCDC-77D126492CE2}" type="datetimeFigureOut">
              <a:rPr lang="en-GB" smtClean="0"/>
              <a:pPr/>
              <a:t>16/01/2021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B502839-E987-44E9-878A-32D06369155D}"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6600EDC2-B5B4-4331-BCDC-77D126492CE2}" type="datetimeFigureOut">
              <a:rPr lang="en-GB" smtClean="0"/>
              <a:pPr/>
              <a:t>16/01/2021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B502839-E987-44E9-878A-32D06369155D}"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6600EDC2-B5B4-4331-BCDC-77D126492CE2}" type="datetimeFigureOut">
              <a:rPr lang="en-GB" smtClean="0"/>
              <a:pPr/>
              <a:t>16/01/2021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B502839-E987-44E9-878A-32D06369155D}"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600EDC2-B5B4-4331-BCDC-77D126492CE2}" type="datetimeFigureOut">
              <a:rPr lang="en-GB" smtClean="0"/>
              <a:pPr/>
              <a:t>16/01/2021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B502839-E987-44E9-878A-32D06369155D}"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600EDC2-B5B4-4331-BCDC-77D126492CE2}" type="datetimeFigureOut">
              <a:rPr lang="en-GB" smtClean="0"/>
              <a:pPr/>
              <a:t>16/01/2021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B502839-E987-44E9-878A-32D06369155D}"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600EDC2-B5B4-4331-BCDC-77D126492CE2}" type="datetimeFigureOut">
              <a:rPr lang="en-GB" smtClean="0"/>
              <a:pPr/>
              <a:t>16/01/2021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B502839-E987-44E9-878A-32D06369155D}"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600EDC2-B5B4-4331-BCDC-77D126492CE2}" type="datetimeFigureOut">
              <a:rPr lang="en-GB" smtClean="0"/>
              <a:pPr/>
              <a:t>16/01/2021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502839-E987-44E9-878A-32D06369155D}"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600EDC2-B5B4-4331-BCDC-77D126492CE2}" type="datetimeFigureOut">
              <a:rPr lang="en-GB" smtClean="0"/>
              <a:pPr/>
              <a:t>16/01/2021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502839-E987-44E9-878A-32D06369155D}"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600EDC2-B5B4-4331-BCDC-77D126492CE2}" type="datetimeFigureOut">
              <a:rPr lang="en-GB" smtClean="0"/>
              <a:pPr/>
              <a:t>16/01/2021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502839-E987-44E9-878A-32D06369155D}"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1475656" y="-5128"/>
            <a:ext cx="6188065" cy="6863127"/>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srcRect/>
          <a:stretch>
            <a:fillRect/>
          </a:stretch>
        </p:blipFill>
        <p:spPr bwMode="auto">
          <a:xfrm>
            <a:off x="1628775" y="0"/>
            <a:ext cx="5823545" cy="6784712"/>
          </a:xfrm>
          <a:prstGeom prst="rect">
            <a:avLst/>
          </a:prstGeom>
          <a:noFill/>
          <a:ln w="9525">
            <a:noFill/>
            <a:miter lim="800000"/>
            <a:headEnd/>
            <a:tailEnd/>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srcRect/>
          <a:stretch>
            <a:fillRect/>
          </a:stretch>
        </p:blipFill>
        <p:spPr bwMode="auto">
          <a:xfrm>
            <a:off x="2166056" y="0"/>
            <a:ext cx="4782208" cy="6815698"/>
          </a:xfrm>
          <a:prstGeom prst="rect">
            <a:avLst/>
          </a:prstGeom>
          <a:noFill/>
          <a:ln w="9525">
            <a:noFill/>
            <a:miter lim="800000"/>
            <a:headEnd/>
            <a:tailEnd/>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rcRect/>
          <a:stretch>
            <a:fillRect/>
          </a:stretch>
        </p:blipFill>
        <p:spPr bwMode="auto">
          <a:xfrm>
            <a:off x="2195736" y="63770"/>
            <a:ext cx="4824536" cy="6832435"/>
          </a:xfrm>
          <a:prstGeom prst="rect">
            <a:avLst/>
          </a:prstGeom>
          <a:noFill/>
          <a:ln w="9525">
            <a:noFill/>
            <a:miter lim="800000"/>
            <a:headEnd/>
            <a:tailEnd/>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cstate="print"/>
          <a:srcRect/>
          <a:stretch>
            <a:fillRect/>
          </a:stretch>
        </p:blipFill>
        <p:spPr bwMode="auto">
          <a:xfrm>
            <a:off x="2195736" y="62626"/>
            <a:ext cx="4680520" cy="6630737"/>
          </a:xfrm>
          <a:prstGeom prst="rect">
            <a:avLst/>
          </a:prstGeom>
          <a:noFill/>
          <a:ln w="9525">
            <a:noFill/>
            <a:miter lim="800000"/>
            <a:headEnd/>
            <a:tailEnd/>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cstate="print"/>
          <a:srcRect/>
          <a:stretch>
            <a:fillRect/>
          </a:stretch>
        </p:blipFill>
        <p:spPr bwMode="auto">
          <a:xfrm>
            <a:off x="2123728" y="86314"/>
            <a:ext cx="4752527" cy="6488744"/>
          </a:xfrm>
          <a:prstGeom prst="rect">
            <a:avLst/>
          </a:prstGeom>
          <a:noFill/>
          <a:ln w="9525">
            <a:noFill/>
            <a:miter lim="800000"/>
            <a:headEnd/>
            <a:tailEnd/>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srcRect/>
          <a:stretch>
            <a:fillRect/>
          </a:stretch>
        </p:blipFill>
        <p:spPr bwMode="auto">
          <a:xfrm>
            <a:off x="1907704" y="227367"/>
            <a:ext cx="5400600" cy="6489796"/>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cstate="print"/>
          <a:srcRect/>
          <a:stretch>
            <a:fillRect/>
          </a:stretch>
        </p:blipFill>
        <p:spPr bwMode="auto">
          <a:xfrm>
            <a:off x="2051720" y="71165"/>
            <a:ext cx="4968551" cy="6619731"/>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1603431" y="0"/>
            <a:ext cx="5937138" cy="6858000"/>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srcRect/>
          <a:stretch>
            <a:fillRect/>
          </a:stretch>
        </p:blipFill>
        <p:spPr bwMode="auto">
          <a:xfrm>
            <a:off x="1481739" y="0"/>
            <a:ext cx="6180520" cy="6858000"/>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srcRect/>
          <a:stretch>
            <a:fillRect/>
          </a:stretch>
        </p:blipFill>
        <p:spPr bwMode="auto">
          <a:xfrm>
            <a:off x="1927087" y="-1"/>
            <a:ext cx="5309209" cy="6883129"/>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rcRect/>
          <a:stretch>
            <a:fillRect/>
          </a:stretch>
        </p:blipFill>
        <p:spPr bwMode="auto">
          <a:xfrm>
            <a:off x="2051720" y="-14005"/>
            <a:ext cx="5112568" cy="6984382"/>
          </a:xfrm>
          <a:prstGeom prst="rect">
            <a:avLst/>
          </a:prstGeom>
          <a:noFill/>
          <a:ln w="9525">
            <a:no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cstate="print"/>
          <a:srcRect/>
          <a:stretch>
            <a:fillRect/>
          </a:stretch>
        </p:blipFill>
        <p:spPr bwMode="auto">
          <a:xfrm>
            <a:off x="2051720" y="-20102"/>
            <a:ext cx="5040560" cy="6898204"/>
          </a:xfrm>
          <a:prstGeom prst="rect">
            <a:avLst/>
          </a:prstGeom>
          <a:noFill/>
          <a:ln w="9525">
            <a:noFill/>
            <a:miter lim="800000"/>
            <a:headEnd/>
            <a:tailEnd/>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cstate="print"/>
          <a:srcRect/>
          <a:stretch>
            <a:fillRect/>
          </a:stretch>
        </p:blipFill>
        <p:spPr bwMode="auto">
          <a:xfrm>
            <a:off x="1930698" y="0"/>
            <a:ext cx="5590135" cy="6858000"/>
          </a:xfrm>
          <a:prstGeom prst="rect">
            <a:avLst/>
          </a:prstGeom>
          <a:noFill/>
          <a:ln w="9525">
            <a:no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srcRect/>
          <a:stretch>
            <a:fillRect/>
          </a:stretch>
        </p:blipFill>
        <p:spPr bwMode="auto">
          <a:xfrm>
            <a:off x="2063261" y="0"/>
            <a:ext cx="5017478" cy="6858000"/>
          </a:xfrm>
          <a:prstGeom prst="rect">
            <a:avLst/>
          </a:prstGeom>
          <a:noFill/>
          <a:ln w="9525">
            <a:noFill/>
            <a:miter lim="800000"/>
            <a:headEnd/>
            <a:tailEnd/>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cstate="print"/>
          <a:srcRect/>
          <a:stretch>
            <a:fillRect/>
          </a:stretch>
        </p:blipFill>
        <p:spPr bwMode="auto">
          <a:xfrm>
            <a:off x="2051720" y="35733"/>
            <a:ext cx="5112568" cy="6883488"/>
          </a:xfrm>
          <a:prstGeom prst="rect">
            <a:avLst/>
          </a:prstGeom>
          <a:noFill/>
          <a:ln w="9525">
            <a:noFill/>
            <a:miter lim="800000"/>
            <a:headEnd/>
            <a:tailEnd/>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cstate="print"/>
          <a:srcRect/>
          <a:stretch>
            <a:fillRect/>
          </a:stretch>
        </p:blipFill>
        <p:spPr bwMode="auto">
          <a:xfrm>
            <a:off x="2051720" y="-34734"/>
            <a:ext cx="5015285" cy="6892734"/>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cstate="print"/>
          <a:srcRect/>
          <a:stretch>
            <a:fillRect/>
          </a:stretch>
        </p:blipFill>
        <p:spPr bwMode="auto">
          <a:xfrm>
            <a:off x="2002169" y="0"/>
            <a:ext cx="5139664" cy="6857999"/>
          </a:xfrm>
          <a:prstGeom prst="rect">
            <a:avLst/>
          </a:prstGeom>
          <a:noFill/>
          <a:ln w="9525">
            <a:noFill/>
            <a:miter lim="800000"/>
            <a:headEnd/>
            <a:tailEnd/>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cstate="print"/>
          <a:srcRect/>
          <a:stretch>
            <a:fillRect/>
          </a:stretch>
        </p:blipFill>
        <p:spPr bwMode="auto">
          <a:xfrm>
            <a:off x="1737958" y="0"/>
            <a:ext cx="5668085" cy="6858000"/>
          </a:xfrm>
          <a:prstGeom prst="rect">
            <a:avLst/>
          </a:prstGeom>
          <a:noFill/>
          <a:ln w="9525">
            <a:noFill/>
            <a:miter lim="800000"/>
            <a:headEnd/>
            <a:tailEn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cstate="print"/>
          <a:srcRect/>
          <a:stretch>
            <a:fillRect/>
          </a:stretch>
        </p:blipFill>
        <p:spPr bwMode="auto">
          <a:xfrm>
            <a:off x="2052054" y="0"/>
            <a:ext cx="5039894" cy="6858000"/>
          </a:xfrm>
          <a:prstGeom prst="rect">
            <a:avLst/>
          </a:prstGeom>
          <a:noFill/>
          <a:ln w="9525">
            <a:noFill/>
            <a:miter lim="800000"/>
            <a:headEnd/>
            <a:tailE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cstate="print"/>
          <a:srcRect/>
          <a:stretch>
            <a:fillRect/>
          </a:stretch>
        </p:blipFill>
        <p:spPr bwMode="auto">
          <a:xfrm>
            <a:off x="1786842" y="0"/>
            <a:ext cx="5570316" cy="6858000"/>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cstate="print"/>
          <a:srcRect/>
          <a:stretch>
            <a:fillRect/>
          </a:stretch>
        </p:blipFill>
        <p:spPr bwMode="auto">
          <a:xfrm>
            <a:off x="1821581" y="0"/>
            <a:ext cx="5500837" cy="6857999"/>
          </a:xfrm>
          <a:prstGeom prst="rect">
            <a:avLst/>
          </a:prstGeom>
          <a:noFill/>
          <a:ln w="9525">
            <a:noFill/>
            <a:miter lim="800000"/>
            <a:headEnd/>
            <a:tailEnd/>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2" cstate="print"/>
          <a:srcRect/>
          <a:stretch>
            <a:fillRect/>
          </a:stretch>
        </p:blipFill>
        <p:spPr bwMode="auto">
          <a:xfrm>
            <a:off x="1841905" y="1"/>
            <a:ext cx="5466399" cy="6865798"/>
          </a:xfrm>
          <a:prstGeom prst="rect">
            <a:avLst/>
          </a:prstGeom>
          <a:noFill/>
          <a:ln w="9525">
            <a:noFill/>
            <a:miter lim="800000"/>
            <a:headEnd/>
            <a:tailEnd/>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cstate="print"/>
          <a:srcRect/>
          <a:stretch>
            <a:fillRect/>
          </a:stretch>
        </p:blipFill>
        <p:spPr bwMode="auto">
          <a:xfrm>
            <a:off x="1769805" y="0"/>
            <a:ext cx="5604387" cy="6858000"/>
          </a:xfrm>
          <a:prstGeom prst="rect">
            <a:avLst/>
          </a:prstGeom>
          <a:noFill/>
          <a:ln w="9525">
            <a:noFill/>
            <a:miter lim="800000"/>
            <a:headEnd/>
            <a:tailEnd/>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cstate="print"/>
          <a:srcRect/>
          <a:stretch>
            <a:fillRect/>
          </a:stretch>
        </p:blipFill>
        <p:spPr bwMode="auto">
          <a:xfrm>
            <a:off x="1433383" y="0"/>
            <a:ext cx="6277232" cy="6857999"/>
          </a:xfrm>
          <a:prstGeom prst="rect">
            <a:avLst/>
          </a:prstGeom>
          <a:noFill/>
          <a:ln w="9525">
            <a:noFill/>
            <a:miter lim="800000"/>
            <a:headEnd/>
            <a:tailEnd/>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cstate="print"/>
          <a:srcRect/>
          <a:stretch>
            <a:fillRect/>
          </a:stretch>
        </p:blipFill>
        <p:spPr bwMode="auto">
          <a:xfrm>
            <a:off x="1799303" y="0"/>
            <a:ext cx="5509001" cy="6812994"/>
          </a:xfrm>
          <a:prstGeom prst="rect">
            <a:avLst/>
          </a:prstGeom>
          <a:noFill/>
          <a:ln w="9525">
            <a:noFill/>
            <a:miter lim="800000"/>
            <a:headEnd/>
            <a:tailEnd/>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cstate="print"/>
          <a:srcRect/>
          <a:stretch>
            <a:fillRect/>
          </a:stretch>
        </p:blipFill>
        <p:spPr bwMode="auto">
          <a:xfrm>
            <a:off x="2012522" y="0"/>
            <a:ext cx="5223774" cy="6998427"/>
          </a:xfrm>
          <a:prstGeom prst="rect">
            <a:avLst/>
          </a:prstGeom>
          <a:noFill/>
          <a:ln w="9525">
            <a:noFill/>
            <a:miter lim="800000"/>
            <a:headEnd/>
            <a:tailEnd/>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1730196" y="0"/>
            <a:ext cx="5683608" cy="6857999"/>
          </a:xfrm>
          <a:prstGeom prst="rect">
            <a:avLst/>
          </a:prstGeom>
          <a:noFill/>
          <a:ln w="9525">
            <a:noFill/>
            <a:miter lim="800000"/>
            <a:headEnd/>
            <a:tailEnd/>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srcRect/>
          <a:stretch>
            <a:fillRect/>
          </a:stretch>
        </p:blipFill>
        <p:spPr bwMode="auto">
          <a:xfrm>
            <a:off x="2135778" y="0"/>
            <a:ext cx="4884494" cy="6874958"/>
          </a:xfrm>
          <a:prstGeom prst="rect">
            <a:avLst/>
          </a:prstGeom>
          <a:noFill/>
          <a:ln w="9525">
            <a:noFill/>
            <a:miter lim="800000"/>
            <a:headEnd/>
            <a:tailEnd/>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srcRect/>
          <a:stretch>
            <a:fillRect/>
          </a:stretch>
        </p:blipFill>
        <p:spPr bwMode="auto">
          <a:xfrm>
            <a:off x="2106858" y="0"/>
            <a:ext cx="4930282" cy="6857999"/>
          </a:xfrm>
          <a:prstGeom prst="rect">
            <a:avLst/>
          </a:prstGeom>
          <a:noFill/>
          <a:ln w="9525">
            <a:noFill/>
            <a:miter lim="800000"/>
            <a:headEnd/>
            <a:tailEnd/>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rcRect/>
          <a:stretch>
            <a:fillRect/>
          </a:stretch>
        </p:blipFill>
        <p:spPr bwMode="auto">
          <a:xfrm>
            <a:off x="1800087" y="0"/>
            <a:ext cx="5543826" cy="6858000"/>
          </a:xfrm>
          <a:prstGeom prst="rect">
            <a:avLst/>
          </a:prstGeom>
          <a:noFill/>
          <a:ln w="9525">
            <a:noFill/>
            <a:miter lim="800000"/>
            <a:headEnd/>
            <a:tailEnd/>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cstate="print"/>
          <a:srcRect/>
          <a:stretch>
            <a:fillRect/>
          </a:stretch>
        </p:blipFill>
        <p:spPr bwMode="auto">
          <a:xfrm>
            <a:off x="1876926" y="0"/>
            <a:ext cx="5390148" cy="6858000"/>
          </a:xfrm>
          <a:prstGeom prst="rect">
            <a:avLst/>
          </a:prstGeom>
          <a:noFill/>
          <a:ln w="9525">
            <a:noFill/>
            <a:miter lim="800000"/>
            <a:headEnd/>
            <a:tailEnd/>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cstate="print"/>
          <a:srcRect/>
          <a:stretch>
            <a:fillRect/>
          </a:stretch>
        </p:blipFill>
        <p:spPr bwMode="auto">
          <a:xfrm>
            <a:off x="2155636" y="1"/>
            <a:ext cx="4864635" cy="6903282"/>
          </a:xfrm>
          <a:prstGeom prst="rect">
            <a:avLst/>
          </a:prstGeom>
          <a:noFill/>
          <a:ln w="9525">
            <a:noFill/>
            <a:miter lim="800000"/>
            <a:headEnd/>
            <a:tailEnd/>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srcRect/>
          <a:stretch>
            <a:fillRect/>
          </a:stretch>
        </p:blipFill>
        <p:spPr bwMode="auto">
          <a:xfrm>
            <a:off x="2172396" y="0"/>
            <a:ext cx="4775868" cy="6824647"/>
          </a:xfrm>
          <a:prstGeom prst="rect">
            <a:avLst/>
          </a:prstGeom>
          <a:noFill/>
          <a:ln w="9525">
            <a:noFill/>
            <a:miter lim="800000"/>
            <a:headEnd/>
            <a:tailEnd/>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cstate="print"/>
          <a:srcRect/>
          <a:stretch>
            <a:fillRect/>
          </a:stretch>
        </p:blipFill>
        <p:spPr bwMode="auto">
          <a:xfrm>
            <a:off x="2111442" y="0"/>
            <a:ext cx="4921117" cy="6858000"/>
          </a:xfrm>
          <a:prstGeom prst="rect">
            <a:avLst/>
          </a:prstGeom>
          <a:noFill/>
          <a:ln w="9525">
            <a:noFill/>
            <a:miter lim="800000"/>
            <a:headEnd/>
            <a:tailEnd/>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cstate="print"/>
          <a:srcRect/>
          <a:stretch>
            <a:fillRect/>
          </a:stretch>
        </p:blipFill>
        <p:spPr bwMode="auto">
          <a:xfrm>
            <a:off x="2230244" y="-1"/>
            <a:ext cx="4718020" cy="6908529"/>
          </a:xfrm>
          <a:prstGeom prst="rect">
            <a:avLst/>
          </a:prstGeom>
          <a:noFill/>
          <a:ln w="9525">
            <a:noFill/>
            <a:miter lim="800000"/>
            <a:headEnd/>
            <a:tailEnd/>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cstate="print"/>
          <a:srcRect/>
          <a:stretch>
            <a:fillRect/>
          </a:stretch>
        </p:blipFill>
        <p:spPr bwMode="auto">
          <a:xfrm>
            <a:off x="1735444" y="0"/>
            <a:ext cx="5673110" cy="6858000"/>
          </a:xfrm>
          <a:prstGeom prst="rect">
            <a:avLst/>
          </a:prstGeom>
          <a:noFill/>
          <a:ln w="9525">
            <a:noFill/>
            <a:miter lim="800000"/>
            <a:headEnd/>
            <a:tailEnd/>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rot="10800000">
            <a:off x="2051718" y="-11476"/>
            <a:ext cx="5040561" cy="6880951"/>
          </a:xfrm>
          <a:prstGeom prst="rect">
            <a:avLst/>
          </a:prstGeom>
          <a:noFill/>
          <a:ln w="9525">
            <a:noFill/>
            <a:miter lim="800000"/>
            <a:headEnd/>
            <a:tailEnd/>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srcRect/>
          <a:stretch>
            <a:fillRect/>
          </a:stretch>
        </p:blipFill>
        <p:spPr bwMode="auto">
          <a:xfrm rot="10800000">
            <a:off x="1808768" y="-1"/>
            <a:ext cx="5571543" cy="6913941"/>
          </a:xfrm>
          <a:prstGeom prst="rect">
            <a:avLst/>
          </a:prstGeom>
          <a:noFill/>
          <a:ln w="9525">
            <a:noFill/>
            <a:miter lim="800000"/>
            <a:headEnd/>
            <a:tailEnd/>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srcRect/>
          <a:stretch>
            <a:fillRect/>
          </a:stretch>
        </p:blipFill>
        <p:spPr bwMode="auto">
          <a:xfrm rot="10800000">
            <a:off x="1547662" y="0"/>
            <a:ext cx="5688633" cy="6892216"/>
          </a:xfrm>
          <a:prstGeom prst="rect">
            <a:avLst/>
          </a:prstGeom>
          <a:noFill/>
          <a:ln w="9525">
            <a:noFill/>
            <a:miter lim="800000"/>
            <a:headEnd/>
            <a:tailEnd/>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rcRect/>
          <a:stretch>
            <a:fillRect/>
          </a:stretch>
        </p:blipFill>
        <p:spPr bwMode="auto">
          <a:xfrm rot="10800000">
            <a:off x="1998833" y="-2"/>
            <a:ext cx="5146334" cy="6858001"/>
          </a:xfrm>
          <a:prstGeom prst="rect">
            <a:avLst/>
          </a:prstGeom>
          <a:noFill/>
          <a:ln w="9525">
            <a:noFill/>
            <a:miter lim="800000"/>
            <a:headEnd/>
            <a:tailEnd/>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cstate="print"/>
          <a:srcRect/>
          <a:stretch>
            <a:fillRect/>
          </a:stretch>
        </p:blipFill>
        <p:spPr bwMode="auto">
          <a:xfrm>
            <a:off x="1979712" y="-21506"/>
            <a:ext cx="5184576" cy="6901011"/>
          </a:xfrm>
          <a:prstGeom prst="rect">
            <a:avLst/>
          </a:prstGeom>
          <a:noFill/>
          <a:ln w="9525">
            <a:noFill/>
            <a:miter lim="800000"/>
            <a:headEnd/>
            <a:tailEnd/>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cstate="print"/>
          <a:srcRect/>
          <a:stretch>
            <a:fillRect/>
          </a:stretch>
        </p:blipFill>
        <p:spPr bwMode="auto">
          <a:xfrm rot="10800000">
            <a:off x="1810986" y="0"/>
            <a:ext cx="5522026" cy="6858000"/>
          </a:xfrm>
          <a:prstGeom prst="rect">
            <a:avLst/>
          </a:prstGeom>
          <a:noFill/>
          <a:ln w="9525">
            <a:noFill/>
            <a:miter lim="800000"/>
            <a:headEnd/>
            <a:tailEnd/>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srcRect/>
          <a:stretch>
            <a:fillRect/>
          </a:stretch>
        </p:blipFill>
        <p:spPr bwMode="auto">
          <a:xfrm>
            <a:off x="1431992" y="0"/>
            <a:ext cx="6280016" cy="6858000"/>
          </a:xfrm>
          <a:prstGeom prst="rect">
            <a:avLst/>
          </a:prstGeom>
          <a:noFill/>
          <a:ln w="9525">
            <a:noFill/>
            <a:miter lim="800000"/>
            <a:headEnd/>
            <a:tailEnd/>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cstate="print"/>
          <a:srcRect/>
          <a:stretch>
            <a:fillRect/>
          </a:stretch>
        </p:blipFill>
        <p:spPr bwMode="auto">
          <a:xfrm rot="10800000">
            <a:off x="1979710" y="15334"/>
            <a:ext cx="5196222" cy="6842665"/>
          </a:xfrm>
          <a:prstGeom prst="rect">
            <a:avLst/>
          </a:prstGeom>
          <a:noFill/>
          <a:ln w="9525">
            <a:noFill/>
            <a:miter lim="800000"/>
            <a:headEnd/>
            <a:tailEnd/>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cstate="print"/>
          <a:srcRect/>
          <a:stretch>
            <a:fillRect/>
          </a:stretch>
        </p:blipFill>
        <p:spPr bwMode="auto">
          <a:xfrm>
            <a:off x="991809" y="0"/>
            <a:ext cx="7180591" cy="6877357"/>
          </a:xfrm>
          <a:prstGeom prst="rect">
            <a:avLst/>
          </a:prstGeom>
          <a:noFill/>
          <a:ln w="9525">
            <a:noFill/>
            <a:miter lim="800000"/>
            <a:headEnd/>
            <a:tailEnd/>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cstate="print"/>
          <a:srcRect/>
          <a:stretch>
            <a:fillRect/>
          </a:stretch>
        </p:blipFill>
        <p:spPr bwMode="auto">
          <a:xfrm rot="10800000">
            <a:off x="1907704" y="-46795"/>
            <a:ext cx="5328592" cy="6951587"/>
          </a:xfrm>
          <a:prstGeom prst="rect">
            <a:avLst/>
          </a:prstGeom>
          <a:noFill/>
          <a:ln w="9525">
            <a:noFill/>
            <a:miter lim="800000"/>
            <a:headEnd/>
            <a:tailEnd/>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cstate="print"/>
          <a:srcRect/>
          <a:stretch>
            <a:fillRect/>
          </a:stretch>
        </p:blipFill>
        <p:spPr bwMode="auto">
          <a:xfrm>
            <a:off x="2051720" y="-56995"/>
            <a:ext cx="4968552" cy="6872390"/>
          </a:xfrm>
          <a:prstGeom prst="rect">
            <a:avLst/>
          </a:prstGeom>
          <a:noFill/>
          <a:ln w="9525">
            <a:noFill/>
            <a:miter lim="800000"/>
            <a:headEnd/>
            <a:tailEnd/>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cstate="print"/>
          <a:srcRect/>
          <a:stretch>
            <a:fillRect/>
          </a:stretch>
        </p:blipFill>
        <p:spPr bwMode="auto">
          <a:xfrm rot="10800000">
            <a:off x="2051719" y="-18050"/>
            <a:ext cx="5040560" cy="6894099"/>
          </a:xfrm>
          <a:prstGeom prst="rect">
            <a:avLst/>
          </a:prstGeom>
          <a:noFill/>
          <a:ln w="9525">
            <a:noFill/>
            <a:miter lim="800000"/>
            <a:headEnd/>
            <a:tailEnd/>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cstate="print"/>
          <a:srcRect/>
          <a:stretch>
            <a:fillRect/>
          </a:stretch>
        </p:blipFill>
        <p:spPr bwMode="auto">
          <a:xfrm>
            <a:off x="1985211" y="-1"/>
            <a:ext cx="5251085" cy="6960741"/>
          </a:xfrm>
          <a:prstGeom prst="rect">
            <a:avLst/>
          </a:prstGeom>
          <a:noFill/>
          <a:ln w="9525">
            <a:noFill/>
            <a:miter lim="800000"/>
            <a:headEnd/>
            <a:tailEnd/>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cstate="print"/>
          <a:srcRect/>
          <a:stretch>
            <a:fillRect/>
          </a:stretch>
        </p:blipFill>
        <p:spPr bwMode="auto">
          <a:xfrm rot="10800000">
            <a:off x="2023844" y="0"/>
            <a:ext cx="5068436" cy="6820488"/>
          </a:xfrm>
          <a:prstGeom prst="rect">
            <a:avLst/>
          </a:prstGeom>
          <a:noFill/>
          <a:ln w="9525">
            <a:noFill/>
            <a:miter lim="800000"/>
            <a:headEnd/>
            <a:tailEnd/>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2" cstate="print"/>
          <a:srcRect/>
          <a:stretch>
            <a:fillRect/>
          </a:stretch>
        </p:blipFill>
        <p:spPr bwMode="auto">
          <a:xfrm>
            <a:off x="1508528" y="0"/>
            <a:ext cx="6087808" cy="6814194"/>
          </a:xfrm>
          <a:prstGeom prst="rect">
            <a:avLst/>
          </a:prstGeom>
          <a:noFill/>
          <a:ln w="9525">
            <a:noFill/>
            <a:miter lim="800000"/>
            <a:headEnd/>
            <a:tailEnd/>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cstate="print"/>
          <a:srcRect/>
          <a:stretch>
            <a:fillRect/>
          </a:stretch>
        </p:blipFill>
        <p:spPr bwMode="auto">
          <a:xfrm rot="10800000">
            <a:off x="1468502" y="0"/>
            <a:ext cx="6199841" cy="6850096"/>
          </a:xfrm>
          <a:prstGeom prst="rect">
            <a:avLst/>
          </a:prstGeom>
          <a:noFill/>
          <a:ln w="9525">
            <a:noFill/>
            <a:miter lim="800000"/>
            <a:headEnd/>
            <a:tailEnd/>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cstate="print"/>
          <a:srcRect/>
          <a:stretch>
            <a:fillRect/>
          </a:stretch>
        </p:blipFill>
        <p:spPr bwMode="auto">
          <a:xfrm>
            <a:off x="1936062" y="1"/>
            <a:ext cx="5271874" cy="6858000"/>
          </a:xfrm>
          <a:prstGeom prst="rect">
            <a:avLst/>
          </a:prstGeom>
          <a:noFill/>
          <a:ln w="9525">
            <a:noFill/>
            <a:miter lim="800000"/>
            <a:headEnd/>
            <a:tailEnd/>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cstate="print"/>
          <a:srcRect/>
          <a:stretch>
            <a:fillRect/>
          </a:stretch>
        </p:blipFill>
        <p:spPr bwMode="auto">
          <a:xfrm rot="10800000">
            <a:off x="1956660" y="-1"/>
            <a:ext cx="5207627" cy="6827778"/>
          </a:xfrm>
          <a:prstGeom prst="rect">
            <a:avLst/>
          </a:prstGeom>
          <a:noFill/>
          <a:ln w="9525">
            <a:noFill/>
            <a:miter lim="800000"/>
            <a:headEnd/>
            <a:tailEnd/>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cstate="print"/>
          <a:srcRect/>
          <a:stretch>
            <a:fillRect/>
          </a:stretch>
        </p:blipFill>
        <p:spPr bwMode="auto">
          <a:xfrm>
            <a:off x="-69535" y="260648"/>
            <a:ext cx="9213535" cy="6289239"/>
          </a:xfrm>
          <a:prstGeom prst="rect">
            <a:avLst/>
          </a:prstGeom>
          <a:noFill/>
          <a:ln w="9525">
            <a:noFill/>
            <a:miter lim="800000"/>
            <a:headEnd/>
            <a:tailEnd/>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1520" y="260648"/>
            <a:ext cx="8712968" cy="3785652"/>
          </a:xfrm>
          <a:prstGeom prst="rect">
            <a:avLst/>
          </a:prstGeom>
          <a:noFill/>
        </p:spPr>
        <p:txBody>
          <a:bodyPr wrap="square" rtlCol="0">
            <a:spAutoFit/>
          </a:bodyPr>
          <a:lstStyle/>
          <a:p>
            <a:r>
              <a:rPr lang="en-GB" sz="2400" dirty="0" smtClean="0">
                <a:latin typeface="Times New Roman" pitchFamily="18" charset="0"/>
                <a:cs typeface="Times New Roman" pitchFamily="18" charset="0"/>
              </a:rPr>
              <a:t>A strange wedding, with two brides. And it would be a strange life with two wives. But there was no help for it. What he had done, could not be undone. Once he had awakened the Sleeping Beauty, she would always be with him, would always be haunting him, and filling his heart with restless uncertainty and desire. </a:t>
            </a:r>
          </a:p>
          <a:p>
            <a:r>
              <a:rPr lang="en-GB" sz="2400" dirty="0" smtClean="0">
                <a:latin typeface="Times New Roman" pitchFamily="18" charset="0"/>
                <a:cs typeface="Times New Roman" pitchFamily="18" charset="0"/>
              </a:rPr>
              <a:t> </a:t>
            </a:r>
            <a:r>
              <a:rPr lang="en-GB" sz="2400" dirty="0" smtClean="0">
                <a:latin typeface="Times New Roman" pitchFamily="18" charset="0"/>
                <a:cs typeface="Times New Roman" pitchFamily="18" charset="0"/>
              </a:rPr>
              <a:t>    He would never know content. But that was the price he had to pay. Had he gone away without awakening her, he, like all the others, would have perished in the forest. </a:t>
            </a:r>
          </a:p>
          <a:p>
            <a:r>
              <a:rPr lang="en-GB" sz="2400" dirty="0" smtClean="0">
                <a:latin typeface="Times New Roman" pitchFamily="18" charset="0"/>
                <a:cs typeface="Times New Roman" pitchFamily="18" charset="0"/>
              </a:rPr>
              <a:t> </a:t>
            </a:r>
            <a:r>
              <a:rPr lang="en-GB" sz="2400" dirty="0" smtClean="0">
                <a:latin typeface="Times New Roman" pitchFamily="18" charset="0"/>
                <a:cs typeface="Times New Roman" pitchFamily="18" charset="0"/>
              </a:rPr>
              <a:t>    “Journeys end in lovers meeting,” he </a:t>
            </a:r>
            <a:r>
              <a:rPr lang="en-GB" sz="2400" dirty="0" err="1" smtClean="0">
                <a:latin typeface="Times New Roman" pitchFamily="18" charset="0"/>
                <a:cs typeface="Times New Roman" pitchFamily="18" charset="0"/>
              </a:rPr>
              <a:t>murmered</a:t>
            </a:r>
            <a:r>
              <a:rPr lang="en-GB" sz="2400" dirty="0" smtClean="0">
                <a:latin typeface="Times New Roman" pitchFamily="18" charset="0"/>
                <a:cs typeface="Times New Roman" pitchFamily="18" charset="0"/>
              </a:rPr>
              <a:t>, as he kissed the bride. “Every wise man’s son doth know.” </a:t>
            </a:r>
            <a:endParaRPr lang="en-GB" sz="2400" dirty="0">
              <a:latin typeface="Times New Roman" pitchFamily="18" charset="0"/>
              <a:cs typeface="Times New Roman" pitchFamily="18"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95</TotalTime>
  <Words>132</Words>
  <Application>Microsoft Office PowerPoint</Application>
  <PresentationFormat>On-screen Show (4:3)</PresentationFormat>
  <Paragraphs>3</Paragraphs>
  <Slides>57</Slides>
  <Notes>0</Notes>
  <HiddenSlides>0</HiddenSlides>
  <MMClips>0</MMClips>
  <ScaleCrop>false</ScaleCrop>
  <HeadingPairs>
    <vt:vector size="4" baseType="variant">
      <vt:variant>
        <vt:lpstr>Theme</vt:lpstr>
      </vt:variant>
      <vt:variant>
        <vt:i4>1</vt:i4>
      </vt:variant>
      <vt:variant>
        <vt:lpstr>Slide Titles</vt:lpstr>
      </vt:variant>
      <vt:variant>
        <vt:i4>57</vt:i4>
      </vt:variant>
    </vt:vector>
  </HeadingPairs>
  <TitlesOfParts>
    <vt:vector size="58"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lpstr>Slide 44</vt:lpstr>
      <vt:lpstr>Slide 45</vt:lpstr>
      <vt:lpstr>Slide 46</vt:lpstr>
      <vt:lpstr>Slide 47</vt:lpstr>
      <vt:lpstr>Slide 48</vt:lpstr>
      <vt:lpstr>Slide 49</vt:lpstr>
      <vt:lpstr>Slide 50</vt:lpstr>
      <vt:lpstr>Slide 51</vt:lpstr>
      <vt:lpstr>Slide 52</vt:lpstr>
      <vt:lpstr>Slide 53</vt:lpstr>
      <vt:lpstr>Slide 54</vt:lpstr>
      <vt:lpstr>Slide 55</vt:lpstr>
      <vt:lpstr>Slide 56</vt:lpstr>
      <vt:lpstr>Slide 57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M.Cocks</dc:creator>
  <cp:lastModifiedBy>M.Cocks</cp:lastModifiedBy>
  <cp:revision>21</cp:revision>
  <dcterms:created xsi:type="dcterms:W3CDTF">2021-01-07T21:20:40Z</dcterms:created>
  <dcterms:modified xsi:type="dcterms:W3CDTF">2021-01-16T15:52:21Z</dcterms:modified>
</cp:coreProperties>
</file>