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72" r:id="rId24"/>
    <p:sldId id="280" r:id="rId25"/>
    <p:sldId id="281" r:id="rId26"/>
    <p:sldId id="282" r:id="rId27"/>
    <p:sldId id="283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0EDC2-B5B4-4331-BCDC-77D126492CE2}" type="datetimeFigureOut">
              <a:rPr lang="en-GB" smtClean="0"/>
              <a:pPr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2839-E987-44E9-878A-32D06369155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0EDC2-B5B4-4331-BCDC-77D126492CE2}" type="datetimeFigureOut">
              <a:rPr lang="en-GB" smtClean="0"/>
              <a:pPr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2839-E987-44E9-878A-32D06369155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0EDC2-B5B4-4331-BCDC-77D126492CE2}" type="datetimeFigureOut">
              <a:rPr lang="en-GB" smtClean="0"/>
              <a:pPr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2839-E987-44E9-878A-32D06369155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0EDC2-B5B4-4331-BCDC-77D126492CE2}" type="datetimeFigureOut">
              <a:rPr lang="en-GB" smtClean="0"/>
              <a:pPr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2839-E987-44E9-878A-32D06369155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0EDC2-B5B4-4331-BCDC-77D126492CE2}" type="datetimeFigureOut">
              <a:rPr lang="en-GB" smtClean="0"/>
              <a:pPr/>
              <a:t>10/01/2021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2839-E987-44E9-878A-32D06369155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0EDC2-B5B4-4331-BCDC-77D126492CE2}" type="datetimeFigureOut">
              <a:rPr lang="en-GB" smtClean="0"/>
              <a:pPr/>
              <a:t>10/01/2021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2839-E987-44E9-878A-32D06369155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0EDC2-B5B4-4331-BCDC-77D126492CE2}" type="datetimeFigureOut">
              <a:rPr lang="en-GB" smtClean="0"/>
              <a:pPr/>
              <a:t>10/01/2021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2839-E987-44E9-878A-32D06369155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0EDC2-B5B4-4331-BCDC-77D126492CE2}" type="datetimeFigureOut">
              <a:rPr lang="en-GB" smtClean="0"/>
              <a:pPr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2839-E987-44E9-878A-32D06369155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0EDC2-B5B4-4331-BCDC-77D126492CE2}" type="datetimeFigureOut">
              <a:rPr lang="en-GB" smtClean="0"/>
              <a:pPr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2839-E987-44E9-878A-32D06369155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0EDC2-B5B4-4331-BCDC-77D126492CE2}" type="datetimeFigureOut">
              <a:rPr lang="en-GB" smtClean="0"/>
              <a:pPr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2839-E987-44E9-878A-32D06369155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0EDC2-B5B4-4331-BCDC-77D126492CE2}" type="datetimeFigureOut">
              <a:rPr lang="en-GB" smtClean="0"/>
              <a:pPr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2839-E987-44E9-878A-32D06369155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00EDC2-B5B4-4331-BCDC-77D126492CE2}" type="datetimeFigureOut">
              <a:rPr lang="en-GB" smtClean="0"/>
              <a:pPr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502839-E987-44E9-878A-32D06369155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-5128"/>
            <a:ext cx="6188065" cy="6863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28775" y="0"/>
            <a:ext cx="5823545" cy="678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6056" y="0"/>
            <a:ext cx="4782208" cy="6815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63770"/>
            <a:ext cx="4824536" cy="6832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62626"/>
            <a:ext cx="4680520" cy="663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86314"/>
            <a:ext cx="4752527" cy="6488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27367"/>
            <a:ext cx="5400600" cy="6489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71165"/>
            <a:ext cx="4968551" cy="6619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3431" y="0"/>
            <a:ext cx="59371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1739" y="0"/>
            <a:ext cx="618052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7087" y="-1"/>
            <a:ext cx="5309209" cy="6883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-14005"/>
            <a:ext cx="5112568" cy="6984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-20102"/>
            <a:ext cx="5040560" cy="6898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30698" y="0"/>
            <a:ext cx="559013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3261" y="0"/>
            <a:ext cx="501747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35733"/>
            <a:ext cx="5112568" cy="688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-34734"/>
            <a:ext cx="5015285" cy="6892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2169" y="0"/>
            <a:ext cx="5139664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37958" y="0"/>
            <a:ext cx="566808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2054" y="0"/>
            <a:ext cx="503989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6842" y="0"/>
            <a:ext cx="557031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1581" y="0"/>
            <a:ext cx="5500837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1905" y="1"/>
            <a:ext cx="5466399" cy="6865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9805" y="0"/>
            <a:ext cx="56043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3383" y="0"/>
            <a:ext cx="6277232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9303" y="0"/>
            <a:ext cx="5509001" cy="6812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2522" y="0"/>
            <a:ext cx="5223774" cy="6998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0</Words>
  <Application>Microsoft Office PowerPoint</Application>
  <PresentationFormat>On-screen Show (4:3)</PresentationFormat>
  <Paragraphs>0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M.Cocks</dc:creator>
  <cp:lastModifiedBy>M.Cocks</cp:lastModifiedBy>
  <cp:revision>3</cp:revision>
  <dcterms:created xsi:type="dcterms:W3CDTF">2021-01-07T21:20:40Z</dcterms:created>
  <dcterms:modified xsi:type="dcterms:W3CDTF">2021-01-10T09:08:03Z</dcterms:modified>
</cp:coreProperties>
</file>