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0EDC2-B5B4-4331-BCDC-77D126492CE2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02839-E987-44E9-878A-32D06369155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-5128"/>
            <a:ext cx="6188065" cy="6863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8775" y="0"/>
            <a:ext cx="5823545" cy="678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6056" y="0"/>
            <a:ext cx="4782208" cy="6815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63770"/>
            <a:ext cx="4824536" cy="6832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62626"/>
            <a:ext cx="4680520" cy="663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86314"/>
            <a:ext cx="4752527" cy="6488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27367"/>
            <a:ext cx="5400600" cy="6489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71165"/>
            <a:ext cx="4968551" cy="6619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M.Cocks</dc:creator>
  <cp:lastModifiedBy>M.Cocks</cp:lastModifiedBy>
  <cp:revision>1</cp:revision>
  <dcterms:created xsi:type="dcterms:W3CDTF">2021-01-07T21:20:40Z</dcterms:created>
  <dcterms:modified xsi:type="dcterms:W3CDTF">2021-01-07T21:31:01Z</dcterms:modified>
</cp:coreProperties>
</file>